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-918" y="-1026"/>
      </p:cViewPr>
      <p:guideLst>
        <p:guide orient="horz" pos="2160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775C-0F83-421E-97B9-723862F90B5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A6C4-539C-4E71-8DF3-1F66D3EEB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53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2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50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893184-5213-40FA-8E7C-8D36E437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83667A-BA40-4966-9C29-60704BECB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4E8FB0-8708-4738-8DD9-A16005CE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5CD06D-5424-4303-A238-9865810A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EBD68D-EF31-476D-9310-E737E283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4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13D9C2-D50F-4E20-980E-00D9BCC7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9C5E21-4358-4D1A-8394-DED36E9B1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F741E7-E880-4769-B82B-1F2EBB82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B15C9B-9EEB-46DD-8173-F9647885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A53D64-94D4-40DC-9A8B-25C13239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BA56AD6-C377-404C-9776-19E8B81DA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20DFED-7883-41AF-B61E-62E286D45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140C6F-D931-460A-B53A-CC3F7280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44072-DD19-4A31-A364-DCE1680C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0AD1EA-AC64-489D-B520-57B20E39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51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376F8-3074-47B8-91EC-4968ABA9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13669-BB2D-4B49-8D44-B3D91C40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3EAB7F-629C-4455-B5DD-5F064E11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2B2D51-E045-4343-A85B-61C7EE98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2AA402-E0C6-4B26-BDA9-0A4E9814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77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A7973-6CEF-4677-A304-48AA0AF0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75152D-62EE-434E-A4A2-4A60E4DF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E835C4-73C3-4F48-A837-97C5E4CD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F356C-E2E7-4974-A084-94EF2A67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7C3458-4C9B-4BBA-97AC-332BB8A5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11C674-219A-440F-900F-8C7E74DF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F0D41-0FE2-42F1-A920-9542769C9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AAE025-B38A-409F-BD89-44608E271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4C6FA1-7C68-46F0-B5B8-B4EBD06B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ACA10B-99E2-4163-9271-15E3FFDB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2BB1F6-0E1D-492D-B1BC-F62D9BC5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7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E7174-128D-4C79-BDAB-D975C426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95347C-0CD0-4A22-93DA-6C310E9D0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D52713-1446-40D0-B9FD-478D8E6FB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251B38-4211-4BB3-A990-96908EBDC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858BDFE-7C40-47FC-BCB0-7B0740CB5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0B66A3E-A03A-4523-9FEA-13A6D33E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A8A7CC-323C-4D02-AB23-9444AA03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3F8A59-0152-4A2C-A12C-1D19CCB6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07C710-8B7D-4444-9D62-C6E9C38E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2B9640E-2B7B-406E-8AEF-3562B321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835605-C2E6-4E86-9812-A6585CDE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7037221-53C5-4704-A7E2-EBFAE4D0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8EFDBD-36B8-4C0A-89EA-8BE261A3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72687A-D52D-4988-AAC7-38054819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C4666A-759A-45E7-BCD8-2AB6EDFA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95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62BC1B-C711-4FEE-AA19-6298EE32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4CA3FA-064A-4AA5-A56D-05740DBB5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C9F9EB-5B2D-45DD-A0B3-E7C59DD9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32C46A-D171-411D-B546-3791663A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0DAF6C-7F3E-4A0B-A717-5142D101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B2D2CE-67D0-4ABC-9085-61158A9A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1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5C1596-792F-4D6D-A7C7-26C3B791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3C6EA5-3ECF-47E0-AA82-A7BD9BABD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4195CE-5859-410B-821B-7E7D7CEEE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BF5306-7EBC-4A0F-AD2D-E2EFF31E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5D9977-8468-43A3-AA83-17ED4F45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F354BC-DE4B-43BE-B63A-BAE6B001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2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12EC4-C665-4A66-BE77-D31E5026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6E30D-3DC8-4A6F-8DB2-6E54097A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973FF0-CB1E-435F-9EEA-771E740F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E693-1AE6-4558-89BD-ADC8816D8784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95AF4C-A172-4655-BF3C-E1FD1BD9C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BF163-1933-443A-BB71-51195A92E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0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 descr="фывфыв">
            <a:extLst>
              <a:ext uri="{FF2B5EF4-FFF2-40B4-BE49-F238E27FC236}">
                <a16:creationId xmlns:a16="http://schemas.microsoft.com/office/drawing/2014/main" xmlns="" id="{21C44084-7CEC-43DE-B57A-D100ABA2FC72}"/>
              </a:ext>
            </a:extLst>
          </p:cNvPr>
          <p:cNvGrpSpPr/>
          <p:nvPr/>
        </p:nvGrpSpPr>
        <p:grpSpPr>
          <a:xfrm>
            <a:off x="1060174" y="2844224"/>
            <a:ext cx="10071652" cy="1151656"/>
            <a:chOff x="1136374" y="2844224"/>
            <a:chExt cx="10071652" cy="11516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11D6628-9629-480A-AAD9-275EA5E16B70}"/>
                </a:ext>
              </a:extLst>
            </p:cNvPr>
            <p:cNvSpPr txBox="1"/>
            <p:nvPr/>
          </p:nvSpPr>
          <p:spPr>
            <a:xfrm>
              <a:off x="1136374" y="2844224"/>
              <a:ext cx="10071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ra Pro" panose="00000500000000000000" pitchFamily="2" charset="0"/>
                </a:rPr>
                <a:t>Заголовок презентации</a:t>
              </a:r>
              <a:endPara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C811F21-B8CF-4A42-AF44-72FBADD44010}"/>
                </a:ext>
              </a:extLst>
            </p:cNvPr>
            <p:cNvSpPr txBox="1"/>
            <p:nvPr/>
          </p:nvSpPr>
          <p:spPr>
            <a:xfrm>
              <a:off x="1136374" y="3571340"/>
              <a:ext cx="10071652" cy="42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ra Pro" panose="00000500000000000000" pitchFamily="2" charset="0"/>
                </a:rPr>
                <a:t>Подпись к заголовку, можно в несколько строк</a:t>
              </a: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ra Pro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7AEEE1-9A42-4DDA-847D-38780A77A080}"/>
              </a:ext>
            </a:extLst>
          </p:cNvPr>
          <p:cNvSpPr txBox="1"/>
          <p:nvPr/>
        </p:nvSpPr>
        <p:spPr>
          <a:xfrm>
            <a:off x="2641600" y="6300026"/>
            <a:ext cx="7213600" cy="42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ra Pro" panose="00000500000000000000" pitchFamily="2" charset="0"/>
              </a:rPr>
              <a:t>Иван Иванов</a:t>
            </a:r>
          </a:p>
        </p:txBody>
      </p:sp>
      <p:pic>
        <p:nvPicPr>
          <p:cNvPr id="1029" name="Picture 5" descr="C:\Users\8C74~1\AppData\Local\Temp\Rar$DR05.179\СтудСпорт 2024\СтудСпорт-2024-фон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4301" y="3946358"/>
            <a:ext cx="2057698" cy="29116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BB7495-911F-4080-A97A-38F6424D2458}"/>
              </a:ext>
            </a:extLst>
          </p:cNvPr>
          <p:cNvSpPr txBox="1"/>
          <p:nvPr/>
        </p:nvSpPr>
        <p:spPr>
          <a:xfrm>
            <a:off x="4299285" y="22662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ra Pro" panose="00000500000000000000" pitchFamily="2" charset="0"/>
              </a:rPr>
              <a:t>Сибирский Федеральный Университет</a:t>
            </a:r>
          </a:p>
        </p:txBody>
      </p:sp>
      <p:pic>
        <p:nvPicPr>
          <p:cNvPr id="15" name="Picture 2" descr="C:\Users\8C74~1\AppData\Local\Temp\Rar$DR01.257\СтудСпорт 2024\СтудСпорт-2024-логотип-полный.png"/>
          <p:cNvPicPr>
            <a:picLocks noChangeAspect="1" noChangeArrowheads="1"/>
          </p:cNvPicPr>
          <p:nvPr/>
        </p:nvPicPr>
        <p:blipFill>
          <a:blip r:embed="rId3" cstate="print"/>
          <a:srcRect l="9341" t="11421" r="71229" b="14132"/>
          <a:stretch>
            <a:fillRect/>
          </a:stretch>
        </p:blipFill>
        <p:spPr bwMode="auto">
          <a:xfrm>
            <a:off x="5550570" y="1959607"/>
            <a:ext cx="529388" cy="895888"/>
          </a:xfrm>
          <a:prstGeom prst="rect">
            <a:avLst/>
          </a:prstGeom>
          <a:noFill/>
        </p:spPr>
      </p:pic>
      <p:pic>
        <p:nvPicPr>
          <p:cNvPr id="1026" name="Picture 2" descr="C:\Users\User.KAPITOSHKA\Desktop\Конференция 2025 сентябрь\ВСИ_логотип_202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919789" cy="1732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986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8C74~1\AppData\Local\Temp\Rar$DR03.712\СтудСпорт 2024\СтудСпорт-2024-логотип-сред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106660" cy="930442"/>
          </a:xfrm>
          <a:prstGeom prst="rect">
            <a:avLst/>
          </a:prstGeom>
          <a:noFill/>
        </p:spPr>
      </p:pic>
      <p:pic>
        <p:nvPicPr>
          <p:cNvPr id="5" name="Picture 6" descr="C:\Users\8C74~1\AppData\Local\Temp\Rar$DR06.525\СтудСпорт 2024\СтудСпорт-2024-фон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1424" y="4235115"/>
            <a:ext cx="1700576" cy="2406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5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70A5D5-2FE8-4060-9976-84370E8B6357}"/>
              </a:ext>
            </a:extLst>
          </p:cNvPr>
          <p:cNvSpPr txBox="1"/>
          <p:nvPr/>
        </p:nvSpPr>
        <p:spPr>
          <a:xfrm>
            <a:off x="229531" y="787759"/>
            <a:ext cx="100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Заголовок слайда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597F83-E040-411B-8496-B0F1D60C2F4A}"/>
              </a:ext>
            </a:extLst>
          </p:cNvPr>
          <p:cNvSpPr txBox="1"/>
          <p:nvPr/>
        </p:nvSpPr>
        <p:spPr>
          <a:xfrm>
            <a:off x="242231" y="1266986"/>
            <a:ext cx="5853769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Подпись к слайду</a:t>
            </a:r>
          </a:p>
        </p:txBody>
      </p:sp>
      <p:pic>
        <p:nvPicPr>
          <p:cNvPr id="6" name="Picture 3" descr="C:\Users\8C74~1\AppData\Local\Temp\Rar$DR03.712\СтудСпорт 2024\СтудСпорт-2024-логотип-сред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070339" cy="914400"/>
          </a:xfrm>
          <a:prstGeom prst="rect">
            <a:avLst/>
          </a:prstGeom>
          <a:noFill/>
        </p:spPr>
      </p:pic>
      <p:pic>
        <p:nvPicPr>
          <p:cNvPr id="7" name="Picture 5" descr="C:\Users\8C74~1\AppData\Local\Temp\Rar$DR05.179\СтудСпорт 2024\СтудСпорт-2024-фон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6279" y="3850105"/>
            <a:ext cx="2125721" cy="3007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698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70A5D5-2FE8-4060-9976-84370E8B6357}"/>
              </a:ext>
            </a:extLst>
          </p:cNvPr>
          <p:cNvSpPr txBox="1"/>
          <p:nvPr/>
        </p:nvSpPr>
        <p:spPr>
          <a:xfrm>
            <a:off x="229531" y="787759"/>
            <a:ext cx="585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Заголовок слайда с картинкой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597F83-E040-411B-8496-B0F1D60C2F4A}"/>
              </a:ext>
            </a:extLst>
          </p:cNvPr>
          <p:cNvSpPr txBox="1"/>
          <p:nvPr/>
        </p:nvSpPr>
        <p:spPr>
          <a:xfrm>
            <a:off x="242231" y="1266986"/>
            <a:ext cx="5853769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Подпись к слайду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BB9F252-50CB-4140-A647-AD32D6C57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8" r="17771"/>
          <a:stretch/>
        </p:blipFill>
        <p:spPr bwMode="auto">
          <a:xfrm>
            <a:off x="6083300" y="0"/>
            <a:ext cx="610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8C74~1\AppData\Local\Temp\Rar$DR03.712\СтудСпорт 2024\СтудСпорт-2024-логотип-средн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743444" cy="770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569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1D6628-9629-480A-AAD9-275EA5E16B70}"/>
              </a:ext>
            </a:extLst>
          </p:cNvPr>
          <p:cNvSpPr txBox="1"/>
          <p:nvPr/>
        </p:nvSpPr>
        <p:spPr>
          <a:xfrm>
            <a:off x="1060174" y="3105834"/>
            <a:ext cx="100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Спасибо за просмотр</a:t>
            </a:r>
          </a:p>
        </p:txBody>
      </p:sp>
      <p:pic>
        <p:nvPicPr>
          <p:cNvPr id="2050" name="Picture 2" descr="C:\Users\User.KAPITOSHKA\Desktop\Конференция 2025 сентябрь\ВСИ_логотип_202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643" y="4541680"/>
            <a:ext cx="4732421" cy="2091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640976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ы сф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_презентации_для_сотрудников_СФУ" id="{ED124D31-8CD6-48A7-BAB1-E460A06693CB}" vid="{40CB5C3F-DFE9-474D-81A4-37D889C5F7F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презы сфу</Template>
  <TotalTime>21</TotalTime>
  <Words>32</Words>
  <Application>Microsoft Office PowerPoint</Application>
  <PresentationFormat>Произвольный</PresentationFormat>
  <Paragraphs>11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презы сфу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4</cp:revision>
  <dcterms:created xsi:type="dcterms:W3CDTF">2024-03-28T14:09:42Z</dcterms:created>
  <dcterms:modified xsi:type="dcterms:W3CDTF">2025-09-09T03:17:48Z</dcterms:modified>
</cp:coreProperties>
</file>