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0" r:id="rId2"/>
    <p:sldId id="261" r:id="rId3"/>
    <p:sldId id="262" r:id="rId4"/>
    <p:sldId id="263" r:id="rId5"/>
    <p:sldId id="264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11" userDrawn="1">
          <p15:clr>
            <a:srgbClr val="A4A3A4"/>
          </p15:clr>
        </p15:guide>
        <p15:guide id="4" pos="7469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 showGuides="1">
      <p:cViewPr>
        <p:scale>
          <a:sx n="59" d="100"/>
          <a:sy n="59" d="100"/>
        </p:scale>
        <p:origin x="-918" y="-1056"/>
      </p:cViewPr>
      <p:guideLst>
        <p:guide orient="horz" pos="2160"/>
        <p:guide pos="3840"/>
        <p:guide pos="211"/>
        <p:guide pos="746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3" d="100"/>
          <a:sy n="53" d="100"/>
        </p:scale>
        <p:origin x="2844" y="6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5775C-0F83-421E-97B9-723862F90B5D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31A6C4-539C-4E71-8DF3-1F66D3EEB4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70535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31A6C4-539C-4E71-8DF3-1F66D3EEB45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10257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31A6C4-539C-4E71-8DF3-1F66D3EEB45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1501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7893184-5213-40FA-8E7C-8D36E437F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1583667A-BA40-4966-9C29-60704BECBD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34E8FB0-8708-4738-8DD9-A16005CEC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E693-1AE6-4558-89BD-ADC8816D8784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D5CD06D-5424-4303-A238-9865810A2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0EBD68D-EF31-476D-9310-E737E2835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FB51-1028-4F18-B368-26F8462372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39420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113D9C2-D50F-4E20-980E-00D9BCC7D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FF9C5E21-4358-4D1A-8394-DED36E9B1C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0F741E7-E880-4769-B82B-1F2EBB829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E693-1AE6-4558-89BD-ADC8816D8784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6B15C9B-9EEB-46DD-8173-F96478853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7A53D64-94D4-40DC-9A8B-25C13239E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FB51-1028-4F18-B368-26F8462372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5050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ABA56AD6-C377-404C-9776-19E8B81DA5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7920DFED-7883-41AF-B61E-62E286D45D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D140C6F-D931-460A-B53A-CC3F7280F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E693-1AE6-4558-89BD-ADC8816D8784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9544072-DD19-4A31-A364-DCE1680C7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20AD1EA-AC64-489D-B520-57B20E398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FB51-1028-4F18-B368-26F8462372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81513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F5376F8-3074-47B8-91EC-4968ABA9C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4413669-BB2D-4B49-8D44-B3D91C405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73EAB7F-629C-4455-B5DD-5F064E111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E693-1AE6-4558-89BD-ADC8816D8784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72B2D51-E045-4343-A85B-61C7EE98E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F2AA402-E0C6-4B26-BDA9-0A4E98144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FB51-1028-4F18-B368-26F8462372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03779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86A7973-6CEF-4677-A304-48AA0AF02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975152D-62EE-434E-A4A2-4A60E4DFF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AE835C4-73C3-4F48-A837-97C5E4CDF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E693-1AE6-4558-89BD-ADC8816D8784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E0F356C-E2E7-4974-A084-94EF2A675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37C3458-4C9B-4BBA-97AC-332BB8A59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FB51-1028-4F18-B368-26F8462372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4562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111C674-219A-440F-900F-8C7E74DFF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D0F0D41-0FE2-42F1-A920-9542769C95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1AAAE025-B38A-409F-BD89-44608E2711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44C6FA1-7C68-46F0-B5B8-B4EBD06B0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E693-1AE6-4558-89BD-ADC8816D8784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8ACA10B-99E2-4163-9271-15E3FFDB1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12BB1F6-0E1D-492D-B1BC-F62D9BC50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FB51-1028-4F18-B368-26F8462372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9788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B9E7174-128D-4C79-BDAB-D975C426C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F95347C-0CD0-4A22-93DA-6C310E9D0A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CD52713-1446-40D0-B9FD-478D8E6FB2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F8251B38-4211-4BB3-A990-96908EBDC7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7858BDFE-7C40-47FC-BCB0-7B0740CB51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F0B66A3E-A03A-4523-9FEA-13A6D33E3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E693-1AE6-4558-89BD-ADC8816D8784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85A8A7CC-323C-4D02-AB23-9444AA03F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443F8A59-0152-4A2C-A12C-1D19CCB6E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FB51-1028-4F18-B368-26F8462372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2182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007C710-8B7D-4444-9D62-C6E9C38E0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C2B9640E-2B7B-406E-8AEF-3562B3215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E693-1AE6-4558-89BD-ADC8816D8784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B0835605-C2E6-4E86-9812-A6585CDE4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7037221-53C5-4704-A7E2-EBFAE4D0A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FB51-1028-4F18-B368-26F8462372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27661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3B8EFDBD-36B8-4C0A-89EA-8BE261A38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E693-1AE6-4558-89BD-ADC8816D8784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0B72687A-D52D-4988-AAC7-38054819C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FC4666A-759A-45E7-BCD8-2AB6EDFA6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FB51-1028-4F18-B368-26F8462372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96958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062BC1B-C711-4FEE-AA19-6298EE327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54CA3FA-064A-4AA5-A56D-05740DBB5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BC9F9EB-5B2D-45DD-A0B3-E7C59DD96D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AC32C46A-D171-411D-B546-3791663A8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E693-1AE6-4558-89BD-ADC8816D8784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90DAF6C-7F3E-4A0B-A717-5142D1012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DB2D2CE-67D0-4ABC-9085-61158A9A5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FB51-1028-4F18-B368-26F8462372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07135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95C1596-792F-4D6D-A7C7-26C3B791E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983C6EA5-3ECF-47E0-AA82-A7BD9BABDF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A04195CE-5859-410B-821B-7E7D7CEEED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6BF5306-7EBC-4A0F-AD2D-E2EFF31EA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E693-1AE6-4558-89BD-ADC8816D8784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55D9977-8468-43A3-AA83-17ED4F455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8F354BC-DE4B-43BE-B63A-BAE6B0010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FB51-1028-4F18-B368-26F8462372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1328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6212EC4-C665-4A66-BE77-D31E50265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156E30D-3DC8-4A6F-8DB2-6E54097A1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A973FF0-CB1E-435F-9EEA-771E740F3D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0E693-1AE6-4558-89BD-ADC8816D8784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C95AF4C-A172-4655-BF3C-E1FD1BD9C1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46BF163-1933-443A-BB71-51195A92E6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8FB51-1028-4F18-B368-26F8462372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3006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 descr="фывфыв">
            <a:extLst>
              <a:ext uri="{FF2B5EF4-FFF2-40B4-BE49-F238E27FC236}">
                <a16:creationId xmlns="" xmlns:a16="http://schemas.microsoft.com/office/drawing/2014/main" id="{21C44084-7CEC-43DE-B57A-D100ABA2FC72}"/>
              </a:ext>
            </a:extLst>
          </p:cNvPr>
          <p:cNvGrpSpPr/>
          <p:nvPr/>
        </p:nvGrpSpPr>
        <p:grpSpPr>
          <a:xfrm>
            <a:off x="1060174" y="2844224"/>
            <a:ext cx="10071652" cy="1151656"/>
            <a:chOff x="1136374" y="2844224"/>
            <a:chExt cx="10071652" cy="1151656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B11D6628-9629-480A-AAD9-275EA5E16B70}"/>
                </a:ext>
              </a:extLst>
            </p:cNvPr>
            <p:cNvSpPr txBox="1"/>
            <p:nvPr/>
          </p:nvSpPr>
          <p:spPr>
            <a:xfrm>
              <a:off x="1136374" y="2844224"/>
              <a:ext cx="100716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era Pro" panose="00000500000000000000" pitchFamily="2" charset="0"/>
                </a:rPr>
                <a:t>Заголовок презентации</a:t>
              </a:r>
              <a:endPara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ra Pro" panose="00000500000000000000" pitchFamily="2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9C811F21-B8CF-4A42-AF44-72FBADD44010}"/>
                </a:ext>
              </a:extLst>
            </p:cNvPr>
            <p:cNvSpPr txBox="1"/>
            <p:nvPr/>
          </p:nvSpPr>
          <p:spPr>
            <a:xfrm>
              <a:off x="1136374" y="3571340"/>
              <a:ext cx="10071652" cy="424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ru-RU" sz="2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ra Pro" panose="00000500000000000000" pitchFamily="2" charset="0"/>
                </a:rPr>
                <a:t>Подпись к заголовку, можно в несколько строк</a:t>
              </a:r>
              <a:endPara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era Pro" panose="00000500000000000000" pitchFamily="2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47AEEE1-9A42-4DDA-847D-38780A77A080}"/>
              </a:ext>
            </a:extLst>
          </p:cNvPr>
          <p:cNvSpPr txBox="1"/>
          <p:nvPr/>
        </p:nvSpPr>
        <p:spPr>
          <a:xfrm>
            <a:off x="2641600" y="6300026"/>
            <a:ext cx="7213600" cy="424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Cera Pro" panose="00000500000000000000" pitchFamily="2" charset="0"/>
              </a:rPr>
              <a:t>Иван Иванов</a:t>
            </a:r>
          </a:p>
        </p:txBody>
      </p:sp>
      <p:pic>
        <p:nvPicPr>
          <p:cNvPr id="1029" name="Picture 5" descr="C:\Users\8C74~1\AppData\Local\Temp\Rar$DR05.179\СтудСпорт 2024\СтудСпорт-2024-фон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34301" y="3946358"/>
            <a:ext cx="2057698" cy="2911642"/>
          </a:xfrm>
          <a:prstGeom prst="rect">
            <a:avLst/>
          </a:prstGeom>
          <a:noFill/>
        </p:spPr>
      </p:pic>
      <p:pic>
        <p:nvPicPr>
          <p:cNvPr id="13" name="Picture 2" descr="C:\Users\8C74~1\AppData\Local\Temp\Rar$DR01.257\СтудСпорт 2024\СтудСпорт-2024-логотип-полны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0842" y="0"/>
            <a:ext cx="4293419" cy="1896259"/>
          </a:xfrm>
          <a:prstGeom prst="rect">
            <a:avLst/>
          </a:prstGeom>
          <a:noFill/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4BB7495-911F-4080-A97A-38F6424D2458}"/>
              </a:ext>
            </a:extLst>
          </p:cNvPr>
          <p:cNvSpPr txBox="1"/>
          <p:nvPr/>
        </p:nvSpPr>
        <p:spPr>
          <a:xfrm>
            <a:off x="4299285" y="226625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era Pro" panose="00000500000000000000" pitchFamily="2" charset="0"/>
              </a:rPr>
              <a:t>Сибирский Федеральный Университет</a:t>
            </a:r>
          </a:p>
        </p:txBody>
      </p:sp>
      <p:pic>
        <p:nvPicPr>
          <p:cNvPr id="15" name="Picture 2" descr="C:\Users\8C74~1\AppData\Local\Temp\Rar$DR01.257\СтудСпорт 2024\СтудСпорт-2024-логотип-полный.png"/>
          <p:cNvPicPr>
            <a:picLocks noChangeAspect="1" noChangeArrowheads="1"/>
          </p:cNvPicPr>
          <p:nvPr/>
        </p:nvPicPr>
        <p:blipFill>
          <a:blip r:embed="rId4" cstate="print"/>
          <a:srcRect l="9341" t="11421" r="71229" b="14132"/>
          <a:stretch>
            <a:fillRect/>
          </a:stretch>
        </p:blipFill>
        <p:spPr bwMode="auto">
          <a:xfrm>
            <a:off x="5550570" y="1959607"/>
            <a:ext cx="529388" cy="8958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59868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8C74~1\AppData\Local\Temp\Rar$DR03.712\СтудСпорт 2024\СтудСпорт-2024-логотип-средни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2106660" cy="930442"/>
          </a:xfrm>
          <a:prstGeom prst="rect">
            <a:avLst/>
          </a:prstGeom>
          <a:noFill/>
        </p:spPr>
      </p:pic>
      <p:pic>
        <p:nvPicPr>
          <p:cNvPr id="5" name="Picture 6" descr="C:\Users\8C74~1\AppData\Local\Temp\Rar$DR06.525\СтудСпорт 2024\СтудСпорт-2024-фон-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91424" y="4235115"/>
            <a:ext cx="1700576" cy="24063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98505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170A5D5-2FE8-4060-9976-84370E8B6357}"/>
              </a:ext>
            </a:extLst>
          </p:cNvPr>
          <p:cNvSpPr txBox="1"/>
          <p:nvPr/>
        </p:nvSpPr>
        <p:spPr>
          <a:xfrm>
            <a:off x="229531" y="787759"/>
            <a:ext cx="10071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ra Pro" panose="00000500000000000000" pitchFamily="2" charset="0"/>
              </a:rPr>
              <a:t>Заголовок слайда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F597F83-E040-411B-8496-B0F1D60C2F4A}"/>
              </a:ext>
            </a:extLst>
          </p:cNvPr>
          <p:cNvSpPr txBox="1"/>
          <p:nvPr/>
        </p:nvSpPr>
        <p:spPr>
          <a:xfrm>
            <a:off x="242231" y="1266986"/>
            <a:ext cx="5853769" cy="373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ra Pro" panose="00000500000000000000" pitchFamily="2" charset="0"/>
              </a:rPr>
              <a:t>Подпись к слайду</a:t>
            </a:r>
          </a:p>
        </p:txBody>
      </p:sp>
      <p:pic>
        <p:nvPicPr>
          <p:cNvPr id="6" name="Picture 3" descr="C:\Users\8C74~1\AppData\Local\Temp\Rar$DR03.712\СтудСпорт 2024\СтудСпорт-2024-логотип-средни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2070339" cy="914400"/>
          </a:xfrm>
          <a:prstGeom prst="rect">
            <a:avLst/>
          </a:prstGeom>
          <a:noFill/>
        </p:spPr>
      </p:pic>
      <p:pic>
        <p:nvPicPr>
          <p:cNvPr id="7" name="Picture 5" descr="C:\Users\8C74~1\AppData\Local\Temp\Rar$DR05.179\СтудСпорт 2024\СтудСпорт-2024-фон-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66279" y="3850105"/>
            <a:ext cx="2125721" cy="30078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66983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170A5D5-2FE8-4060-9976-84370E8B6357}"/>
              </a:ext>
            </a:extLst>
          </p:cNvPr>
          <p:cNvSpPr txBox="1"/>
          <p:nvPr/>
        </p:nvSpPr>
        <p:spPr>
          <a:xfrm>
            <a:off x="229531" y="787759"/>
            <a:ext cx="5853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ra Pro" panose="00000500000000000000" pitchFamily="2" charset="0"/>
              </a:rPr>
              <a:t>Заголовок слайда с картинкой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F597F83-E040-411B-8496-B0F1D60C2F4A}"/>
              </a:ext>
            </a:extLst>
          </p:cNvPr>
          <p:cNvSpPr txBox="1"/>
          <p:nvPr/>
        </p:nvSpPr>
        <p:spPr>
          <a:xfrm>
            <a:off x="242231" y="1266986"/>
            <a:ext cx="5853769" cy="373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ra Pro" panose="00000500000000000000" pitchFamily="2" charset="0"/>
              </a:rPr>
              <a:t>Подпись к слайду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7BB9F252-50CB-4140-A647-AD32D6C57E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558" r="17771"/>
          <a:stretch/>
        </p:blipFill>
        <p:spPr bwMode="auto">
          <a:xfrm>
            <a:off x="6083300" y="0"/>
            <a:ext cx="61087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8C74~1\AppData\Local\Temp\Rar$DR03.712\СтудСпорт 2024\СтудСпорт-2024-логотип-средни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"/>
            <a:ext cx="1743444" cy="7700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85697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11D6628-9629-480A-AAD9-275EA5E16B70}"/>
              </a:ext>
            </a:extLst>
          </p:cNvPr>
          <p:cNvSpPr txBox="1"/>
          <p:nvPr/>
        </p:nvSpPr>
        <p:spPr>
          <a:xfrm>
            <a:off x="1060174" y="3105834"/>
            <a:ext cx="10071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ra Pro" panose="00000500000000000000" pitchFamily="2" charset="0"/>
              </a:rPr>
              <a:t>Спасибо за просмотр</a:t>
            </a:r>
          </a:p>
        </p:txBody>
      </p:sp>
      <p:pic>
        <p:nvPicPr>
          <p:cNvPr id="5" name="Picture 2" descr="C:\Users\8C74~1\AppData\Local\Temp\Rar$DR01.257\СтудСпорт 2024\СтудСпорт-2024-логотип-пол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6155" y="4588042"/>
            <a:ext cx="4558384" cy="20132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86409763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 презы сфу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Шаблон_презентации_для_сотрудников_СФУ" id="{ED124D31-8CD6-48A7-BAB1-E460A06693CB}" vid="{40CB5C3F-DFE9-474D-81A4-37D889C5F7F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презы сфу</Template>
  <TotalTime>19</TotalTime>
  <Words>32</Words>
  <Application>Microsoft Office PowerPoint</Application>
  <PresentationFormat>Произвольный</PresentationFormat>
  <Paragraphs>11</Paragraphs>
  <Slides>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шаблон презы сфу</vt:lpstr>
      <vt:lpstr>Слайд 1</vt:lpstr>
      <vt:lpstr>Слайд 2</vt:lpstr>
      <vt:lpstr>Слайд 3</vt:lpstr>
      <vt:lpstr>Слайд 4</vt:lpstr>
      <vt:lpstr>Слайд 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admin</cp:lastModifiedBy>
  <cp:revision>3</cp:revision>
  <dcterms:created xsi:type="dcterms:W3CDTF">2024-03-28T14:09:42Z</dcterms:created>
  <dcterms:modified xsi:type="dcterms:W3CDTF">2024-04-03T06:13:06Z</dcterms:modified>
</cp:coreProperties>
</file>